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65" r:id="rId2"/>
    <p:sldId id="256" r:id="rId3"/>
    <p:sldId id="267" r:id="rId4"/>
    <p:sldId id="257" r:id="rId5"/>
    <p:sldId id="258" r:id="rId6"/>
    <p:sldId id="266" r:id="rId7"/>
    <p:sldId id="268" r:id="rId8"/>
    <p:sldId id="259" r:id="rId9"/>
    <p:sldId id="260" r:id="rId10"/>
    <p:sldId id="261" r:id="rId11"/>
    <p:sldId id="262" r:id="rId12"/>
    <p:sldId id="263" r:id="rId13"/>
    <p:sldId id="269" r:id="rId14"/>
    <p:sldId id="264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AECDCB-1B26-45D7-A51C-E2F099734B45}" type="datetimeFigureOut">
              <a:rPr lang="ru-RU" smtClean="0"/>
              <a:t>19.03.2021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9DE918BF-D128-4700-8DB7-BB3A38A8F00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AECDCB-1B26-45D7-A51C-E2F099734B45}" type="datetimeFigureOut">
              <a:rPr lang="ru-RU" smtClean="0"/>
              <a:t>19.03.2021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E918BF-D128-4700-8DB7-BB3A38A8F00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AECDCB-1B26-45D7-A51C-E2F099734B45}" type="datetimeFigureOut">
              <a:rPr lang="ru-RU" smtClean="0"/>
              <a:t>19.03.2021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E918BF-D128-4700-8DB7-BB3A38A8F00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AECDCB-1B26-45D7-A51C-E2F099734B45}" type="datetimeFigureOut">
              <a:rPr lang="ru-RU" smtClean="0"/>
              <a:t>19.03.2021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9DE918BF-D128-4700-8DB7-BB3A38A8F00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AECDCB-1B26-45D7-A51C-E2F099734B45}" type="datetimeFigureOut">
              <a:rPr lang="ru-RU" smtClean="0"/>
              <a:t>19.03.2021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E918BF-D128-4700-8DB7-BB3A38A8F00C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AECDCB-1B26-45D7-A51C-E2F099734B45}" type="datetimeFigureOut">
              <a:rPr lang="ru-RU" smtClean="0"/>
              <a:t>19.03.2021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E918BF-D128-4700-8DB7-BB3A38A8F00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AECDCB-1B26-45D7-A51C-E2F099734B45}" type="datetimeFigureOut">
              <a:rPr lang="ru-RU" smtClean="0"/>
              <a:t>19.03.2021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9DE918BF-D128-4700-8DB7-BB3A38A8F00C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AECDCB-1B26-45D7-A51C-E2F099734B45}" type="datetimeFigureOut">
              <a:rPr lang="ru-RU" smtClean="0"/>
              <a:t>19.03.2021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E918BF-D128-4700-8DB7-BB3A38A8F00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AECDCB-1B26-45D7-A51C-E2F099734B45}" type="datetimeFigureOut">
              <a:rPr lang="ru-RU" smtClean="0"/>
              <a:t>19.03.2021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E918BF-D128-4700-8DB7-BB3A38A8F00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AECDCB-1B26-45D7-A51C-E2F099734B45}" type="datetimeFigureOut">
              <a:rPr lang="ru-RU" smtClean="0"/>
              <a:t>19.03.2021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E918BF-D128-4700-8DB7-BB3A38A8F00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AECDCB-1B26-45D7-A51C-E2F099734B45}" type="datetimeFigureOut">
              <a:rPr lang="ru-RU" smtClean="0"/>
              <a:t>19.03.2021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E918BF-D128-4700-8DB7-BB3A38A8F00C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EAECDCB-1B26-45D7-A51C-E2F099734B45}" type="datetimeFigureOut">
              <a:rPr lang="ru-RU" smtClean="0"/>
              <a:t>19.03.2021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9DE918BF-D128-4700-8DB7-BB3A38A8F00C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ctrTitle" idx="4294967295"/>
          </p:nvPr>
        </p:nvSpPr>
        <p:spPr>
          <a:xfrm>
            <a:off x="685800" y="4852988"/>
            <a:ext cx="8458200" cy="1222375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>П</a:t>
            </a:r>
            <a:r>
              <a:rPr lang="ru-RU" dirty="0" smtClean="0"/>
              <a:t>одготовила: </a:t>
            </a:r>
            <a:r>
              <a:rPr lang="ru-RU" sz="3100" dirty="0" smtClean="0"/>
              <a:t>учитель начальных классов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err="1" smtClean="0"/>
              <a:t>Фильчукова</a:t>
            </a:r>
            <a:r>
              <a:rPr lang="ru-RU" dirty="0" smtClean="0"/>
              <a:t> В.И.</a:t>
            </a:r>
            <a:endParaRPr lang="ru-RU" dirty="0"/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idx="4294967295"/>
          </p:nvPr>
        </p:nvSpPr>
        <p:spPr>
          <a:xfrm>
            <a:off x="685800" y="1628800"/>
            <a:ext cx="8206680" cy="31718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Презентация</a:t>
            </a:r>
          </a:p>
          <a:p>
            <a:pPr marL="0" indent="0" algn="ctr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русскому языку</a:t>
            </a:r>
          </a:p>
          <a:p>
            <a:pPr marL="0" indent="0" algn="ctr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 класс</a:t>
            </a:r>
          </a:p>
          <a:p>
            <a:pPr marL="0" indent="0" algn="ctr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МБОУ Терновская ООШ №2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943954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4294967295"/>
          </p:nvPr>
        </p:nvSpPr>
        <p:spPr>
          <a:xfrm>
            <a:off x="323528" y="2420888"/>
            <a:ext cx="8568952" cy="4437112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dirty="0" smtClean="0"/>
              <a:t> </a:t>
            </a:r>
          </a:p>
          <a:p>
            <a:pPr>
              <a:buNone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Коля и Петя приехали в деревню. Перед Колей и Петей было озеро. Озеро красивое. В озере водятся карпы. Коля и Петя приехали рыбачить. У них были удочки и наживка. Коля и Петя  поймали много их.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5299" name="Picture 3" descr="https://www.wpclipart.com/cartoon/animals/Attie_the_gecho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0"/>
            <a:ext cx="5184576" cy="3068960"/>
          </a:xfrm>
          <a:prstGeom prst="rect">
            <a:avLst/>
          </a:prstGeom>
          <a:noFill/>
        </p:spPr>
      </p:pic>
    </p:spTree>
  </p:cSld>
  <p:clrMapOvr>
    <a:masterClrMapping/>
  </p:clrMapOvr>
  <p:transition>
    <p:zoom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Rectangle 1"/>
          <p:cNvSpPr>
            <a:spLocks noChangeArrowheads="1"/>
          </p:cNvSpPr>
          <p:nvPr/>
        </p:nvSpPr>
        <p:spPr bwMode="auto">
          <a:xfrm>
            <a:off x="611560" y="2180769"/>
            <a:ext cx="7776864" cy="1938992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0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Я</a:t>
            </a:r>
            <a:r>
              <a:rPr kumimoji="0" lang="ru-RU" sz="4000" b="0" i="1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красивый,  друзья, </a:t>
            </a:r>
            <a:r>
              <a:rPr kumimoji="0" lang="ru-RU" sz="4000" b="0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мы</a:t>
            </a:r>
            <a:r>
              <a:rPr kumimoji="0" lang="ru-RU" sz="4000" b="0" i="1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0" i="1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солнечный,</a:t>
            </a:r>
            <a:r>
              <a:rPr kumimoji="0" lang="ru-RU" sz="4000" b="0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ты</a:t>
            </a:r>
            <a:r>
              <a:rPr kumimoji="0" lang="ru-RU" sz="4000" b="0" i="1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убежать, </a:t>
            </a:r>
            <a:r>
              <a:rPr kumimoji="0" lang="ru-RU" sz="4000" b="0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вы,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0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он</a:t>
            </a:r>
            <a:r>
              <a:rPr kumimoji="0" lang="ru-RU" sz="4000" b="0" i="1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 </a:t>
            </a:r>
            <a:r>
              <a:rPr kumimoji="0" lang="ru-RU" sz="4000" b="0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она</a:t>
            </a:r>
            <a:r>
              <a:rPr kumimoji="0" lang="ru-RU" sz="4000" b="0" i="1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и, зимний, прыгать, </a:t>
            </a:r>
            <a:r>
              <a:rPr kumimoji="0" lang="ru-RU" sz="4000" b="0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оно</a:t>
            </a:r>
            <a:r>
              <a:rPr kumimoji="0" lang="ru-RU" sz="4000" b="0" i="1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4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idx="4294967295"/>
          </p:nvPr>
        </p:nvSpPr>
        <p:spPr>
          <a:xfrm>
            <a:off x="251520" y="2780928"/>
            <a:ext cx="6624736" cy="3299196"/>
          </a:xfrm>
        </p:spPr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ru-RU" i="1" dirty="0" smtClean="0"/>
              <a:t>  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Знаете ли вы, что люди издавна употребляют в пищу цветы. В Болгарии варят варенье из лепестков роз. Оно очень душистое. А в Китае варят лилии в молоке. Они придают блюду особый аромат. В Индии любят компот из цветков банана. Он имеет полезный и приятный на вкус.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7347" name="Picture 3" descr="https://cvety-dostavka23.ru/wp-content/uploads/2020/06/colo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476672"/>
            <a:ext cx="2304256" cy="2232248"/>
          </a:xfrm>
          <a:prstGeom prst="rect">
            <a:avLst/>
          </a:prstGeom>
          <a:noFill/>
        </p:spPr>
      </p:pic>
      <p:pic>
        <p:nvPicPr>
          <p:cNvPr id="57349" name="Picture 5" descr="https://thypix.com/wp-content/uploads/beautiful-flower-bouquets-5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88224" y="3861048"/>
            <a:ext cx="2411760" cy="2780928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692696"/>
            <a:ext cx="7560840" cy="5616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67745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0" name="Picture 2" descr="https://drasler.ru/wp-content/uploads/2019/03/C%D0%BF%D0%B0%D1%81%D0%B8%D0%B1%D0%BE-%D0%B7%D0%B0-%D0%B2%D0%BD%D0%B8%D0%BC%D0%B0%D0%BD%D0%B8%D0%B5-%D0%BA%D0%B0%D1%80%D1%82%D0%B8%D0%BD%D0%BA%D0%B8-%D0%B4%D0%BB%D1%8F-%D0%BF%D1%80%D0%B5%D0%B7%D0%B5%D0%BD%D1%82%D0%B0%D1%86%D0%B8%D0%B8-%D0%BF%D0%BE%D0%B4%D0%B1%D0%BE%D1%80%D0%BA%D0%B0-36-%D1%88%D1%82%D1%83%D0%BA-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d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s://pictureholiday.ru/wp-content/uploads/2018/06/krasivye-kartinki-dobrogo-tebe-dny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Рисунок 2" descr="https://ds05.infourok.ru/uploads/ex/0f73/000d696a-231fc298/hello_html_6231d2b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332656"/>
            <a:ext cx="6120680" cy="63367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22023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4294967295"/>
          </p:nvPr>
        </p:nvSpPr>
        <p:spPr>
          <a:xfrm>
            <a:off x="0" y="333375"/>
            <a:ext cx="5616575" cy="25193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Как прохладно в чаще еловой!</a:t>
            </a:r>
            <a:br>
              <a:rPr lang="ru-RU" sz="28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Я цветы в охапке несу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…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Одуванчик белоголовый,</a:t>
            </a:r>
            <a:br>
              <a:rPr lang="ru-RU" sz="28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Хорошо ли тебе в лесу?</a:t>
            </a:r>
          </a:p>
          <a:p>
            <a:endParaRPr lang="ru-RU" dirty="0"/>
          </a:p>
        </p:txBody>
      </p:sp>
      <p:pic>
        <p:nvPicPr>
          <p:cNvPr id="14338" name="Picture 2" descr="https://avatars.mds.yandex.net/get-pdb/1900201/5b38ef1c-b612-4eb3-9b77-6e9f5e3d0f54/s1200?webp=fals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6016" y="1196752"/>
            <a:ext cx="4248472" cy="5400600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ld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s://ds04.infourok.ru/uploads/ex/1165/00009a1c-94372676/img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741368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57200" y="457200"/>
            <a:ext cx="8686800" cy="838200"/>
          </a:xfrm>
        </p:spPr>
        <p:txBody>
          <a:bodyPr>
            <a:noAutofit/>
          </a:bodyPr>
          <a:lstStyle/>
          <a:p>
            <a:pPr algn="ctr"/>
            <a:r>
              <a:rPr lang="ru-RU" sz="6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Тема урока:</a:t>
            </a:r>
            <a:endParaRPr lang="ru-RU" sz="6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457200" y="1554163"/>
            <a:ext cx="8686800" cy="452596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ru-RU" sz="6600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6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Личные местоимения</a:t>
            </a:r>
            <a:endParaRPr lang="ru-RU" sz="6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2230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>Цель урока:</a:t>
            </a:r>
            <a:r>
              <a:rPr lang="ru-RU" dirty="0"/>
              <a:t/>
            </a:r>
            <a:br>
              <a:rPr lang="ru-RU" dirty="0"/>
            </a:br>
            <a:r>
              <a:rPr lang="ru-RU" sz="2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Ознакомление с ролью местоимений в нашей речи, своеобразием личных местоимений</a:t>
            </a:r>
            <a:r>
              <a:rPr lang="ru-RU" sz="31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lang="ru-RU" sz="31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 урока:</a:t>
            </a:r>
          </a:p>
          <a:p>
            <a:pPr marL="0" indent="0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	развивать умения распознавать местоимения в тексте и правильно употреблять их в речи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	развивать память, каллиграфический навык письма,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	обогащать словарный запас.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	воспитывать усидчивость, аккуратность, интерес к русскому языку.</a:t>
            </a:r>
          </a:p>
          <a:p>
            <a:pPr marL="0" indent="0">
              <a:buNone/>
            </a:pPr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0522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2" descr="https://ds04.infourok.ru/uploads/ex/053f/0007cd6e-1991d930/img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Picture 2" descr="https://1igolka.com/wp-content/uploads/2019/06/Risunok_lisy_41_0120551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196752"/>
            <a:ext cx="4752528" cy="5544616"/>
          </a:xfrm>
          <a:prstGeom prst="rect">
            <a:avLst/>
          </a:prstGeom>
          <a:noFill/>
        </p:spPr>
      </p:pic>
      <p:sp>
        <p:nvSpPr>
          <p:cNvPr id="4" name="Содержимое 3"/>
          <p:cNvSpPr>
            <a:spLocks noGrp="1"/>
          </p:cNvSpPr>
          <p:nvPr>
            <p:ph idx="4294967295"/>
          </p:nvPr>
        </p:nvSpPr>
        <p:spPr>
          <a:xfrm>
            <a:off x="5076057" y="1554162"/>
            <a:ext cx="4067944" cy="4971181"/>
          </a:xfrm>
        </p:spPr>
        <p:txBody>
          <a:bodyPr>
            <a:normAutofit fontScale="40000" lnSpcReduction="20000"/>
          </a:bodyPr>
          <a:lstStyle/>
          <a:p>
            <a:pPr>
              <a:buNone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      Мы, друзья, не знаем скуки,</a:t>
            </a:r>
            <a:br>
              <a:rPr lang="ru-RU" sz="4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Дружно вверх поднимем руки.</a:t>
            </a:r>
            <a:br>
              <a:rPr lang="ru-RU" sz="4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Вниз опустим, а затем</a:t>
            </a:r>
            <a:br>
              <a:rPr lang="ru-RU" sz="4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Вдох глубокий сделать всем.</a:t>
            </a:r>
            <a:br>
              <a:rPr lang="ru-RU" sz="4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А теперь и ты, и я</a:t>
            </a:r>
            <a:br>
              <a:rPr lang="ru-RU" sz="4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Приседайте – </a:t>
            </a:r>
            <a:r>
              <a:rPr lang="ru-RU" sz="4000" b="1" dirty="0" err="1" smtClean="0">
                <a:latin typeface="Times New Roman" pitchFamily="18" charset="0"/>
                <a:cs typeface="Times New Roman" pitchFamily="18" charset="0"/>
              </a:rPr>
              <a:t>ка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, друзья.</a:t>
            </a:r>
            <a:br>
              <a:rPr lang="ru-RU" sz="4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Руки за спину – она</a:t>
            </a:r>
            <a:br>
              <a:rPr lang="ru-RU" sz="4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Распрямиться вмиг должна.</a:t>
            </a:r>
            <a:br>
              <a:rPr lang="ru-RU" sz="4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Дружно в сторону наклон,</a:t>
            </a:r>
            <a:br>
              <a:rPr lang="ru-RU" sz="4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Сбросить лень поможет он.</a:t>
            </a:r>
            <a:br>
              <a:rPr lang="ru-RU" sz="4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Вправо, влево наклонитесь.</a:t>
            </a:r>
            <a:br>
              <a:rPr lang="ru-RU" sz="4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И, конечно, не ленитесь.</a:t>
            </a:r>
            <a:br>
              <a:rPr lang="ru-RU" sz="4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Что же в классе есть оно?</a:t>
            </a:r>
            <a:br>
              <a:rPr lang="ru-RU" sz="4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Посмотрите на окно.</a:t>
            </a:r>
            <a:br>
              <a:rPr lang="ru-RU" sz="4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Смотрим прямо. А теперь</a:t>
            </a:r>
            <a:br>
              <a:rPr lang="ru-RU" sz="4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Посмотрите все на дверь.</a:t>
            </a:r>
            <a:br>
              <a:rPr lang="ru-RU" sz="4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Вы похлопайте тихонько</a:t>
            </a:r>
            <a:br>
              <a:rPr lang="ru-RU" sz="4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И попрыгайте легонько.</a:t>
            </a:r>
            <a:br>
              <a:rPr lang="ru-RU" sz="4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Глубоко сейчас вдохнуть,</a:t>
            </a:r>
            <a:br>
              <a:rPr lang="ru-RU" sz="4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Выдох без сомнения.</a:t>
            </a:r>
            <a:br>
              <a:rPr lang="ru-RU" sz="4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Помогли нам отдохнуть</a:t>
            </a:r>
            <a:br>
              <a:rPr lang="ru-RU" sz="4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Все местоимения.</a:t>
            </a:r>
          </a:p>
          <a:p>
            <a:endParaRPr lang="ru-RU" dirty="0"/>
          </a:p>
        </p:txBody>
      </p:sp>
      <p:sp>
        <p:nvSpPr>
          <p:cNvPr id="6" name="Заголовок 5"/>
          <p:cNvSpPr>
            <a:spLocks noGrp="1"/>
          </p:cNvSpPr>
          <p:nvPr>
            <p:ph type="title" idx="4294967295"/>
          </p:nvPr>
        </p:nvSpPr>
        <p:spPr>
          <a:xfrm>
            <a:off x="457200" y="457200"/>
            <a:ext cx="8686800" cy="838200"/>
          </a:xfrm>
        </p:spPr>
        <p:txBody>
          <a:bodyPr/>
          <a:lstStyle/>
          <a:p>
            <a:pPr algn="ctr"/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Физминутка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51</TotalTime>
  <Words>67</Words>
  <Application>Microsoft Office PowerPoint</Application>
  <PresentationFormat>Экран (4:3)</PresentationFormat>
  <Paragraphs>23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Трек</vt:lpstr>
      <vt:lpstr>Подготовила: учитель начальных классов Фильчукова В.И.</vt:lpstr>
      <vt:lpstr>Презентация PowerPoint</vt:lpstr>
      <vt:lpstr>Презентация PowerPoint</vt:lpstr>
      <vt:lpstr>Презентация PowerPoint</vt:lpstr>
      <vt:lpstr>Презентация PowerPoint</vt:lpstr>
      <vt:lpstr>Тема урока:</vt:lpstr>
      <vt:lpstr>  Цель урока: Ознакомление с ролью местоимений в нашей речи, своеобразием личных местоимений.  </vt:lpstr>
      <vt:lpstr>Презентация PowerPoint</vt:lpstr>
      <vt:lpstr>Физминутка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</dc:creator>
  <cp:lastModifiedBy>ДАРЬЯ</cp:lastModifiedBy>
  <cp:revision>6</cp:revision>
  <dcterms:created xsi:type="dcterms:W3CDTF">2021-02-27T13:23:15Z</dcterms:created>
  <dcterms:modified xsi:type="dcterms:W3CDTF">2021-03-19T10:26:39Z</dcterms:modified>
</cp:coreProperties>
</file>